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88533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002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610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341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913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554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3567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9991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44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Sustainable Marketing Plan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Brittany Brock, Wes Davic, Grant Panko, Mitch Obenrader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Product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4294967295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 descr="final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8150" y="242887"/>
            <a:ext cx="3638550" cy="465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Description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Cylinder shaped container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Flexible material to squeeze toothpaste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Removable lid to access paste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Ability to scrape sides of container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Decrease product waste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Safety seal for packaging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4" name="Shape 74" descr="Image result for cylinder shap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0800" y="995550"/>
            <a:ext cx="4381499" cy="28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4603200" y="11479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Background &amp; Target Market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Anyone who wants clean teeth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Typical waste on traditional pouch, once it’s out it’s out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Cylinder provides more product and zero waste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Reduce material usage and save customer money in years to come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 one likes spending money on toiletries</a:t>
            </a:r>
            <a:br>
              <a:rPr lang="en"/>
            </a:br>
            <a:r>
              <a:rPr lang="en"/>
              <a:t/>
            </a:r>
            <a:br>
              <a:rPr lang="en"/>
            </a:br>
            <a:r>
              <a:rPr lang="en"/>
              <a:t>Reduce our carbon footprint with less trucks on the road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Distribution Plan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57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Online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Reach broad customer base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Allows for customer contact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All revenue is for the company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Wholesaler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when more established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Reach large market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Focus on our product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9422" y="2805122"/>
            <a:ext cx="1763750" cy="176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9424" y="1152475"/>
            <a:ext cx="1763749" cy="117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Pricing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81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$4.50 for one tube 10.4 ounces compared to Crest and Colgate $3.00 for 6.4 ounces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Unit Price is better and you get more per portion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Saves you hassle from driving to the store at night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 wasted product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$2.75 for 6.4 ounces or $16.00 for 12 ounces of 3D White Brillance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want to put more product in at a less price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Promotional Plan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9327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Social media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other accounts as a form of free advertising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Public promotional idea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Table with samples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Pamphlets with facts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Offer incentives for advertising and data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1800" y="1017725"/>
            <a:ext cx="2565200" cy="1633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Impact on Sustainability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Packageless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Can ship more cylindrical tubes than square on one truck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Saves thousands of gallons of ink from being used on cardboard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Saves millions of pounds of paper 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2275" y="2846849"/>
            <a:ext cx="2596975" cy="194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Proxima Nova</vt:lpstr>
      <vt:lpstr>spearmint</vt:lpstr>
      <vt:lpstr>Sustainable Marketing Plan</vt:lpstr>
      <vt:lpstr>Our Product</vt:lpstr>
      <vt:lpstr>Description</vt:lpstr>
      <vt:lpstr>Background &amp; Target Market</vt:lpstr>
      <vt:lpstr>Distribution Plan</vt:lpstr>
      <vt:lpstr>Pricing</vt:lpstr>
      <vt:lpstr>Promotional Plan</vt:lpstr>
      <vt:lpstr>Impact on Sustainability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Marketing Plan</dc:title>
  <dc:creator>Grant</dc:creator>
  <cp:lastModifiedBy>Grant</cp:lastModifiedBy>
  <cp:revision>1</cp:revision>
  <dcterms:modified xsi:type="dcterms:W3CDTF">2017-04-28T23:59:52Z</dcterms:modified>
</cp:coreProperties>
</file>