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Oswald"/>
      <p:regular r:id="rId8"/>
      <p:bold r:id="rId9"/>
    </p:embeddedFont>
    <p:embeddedFont>
      <p:font typeface="Montserrat" panose="020B0604020202020204" charset="0"/>
      <p:regular r:id="rId10"/>
      <p:bold r:id="rId11"/>
    </p:embeddedFont>
    <p:embeddedFont>
      <p:font typeface="Playfair Display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30752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187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834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8929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330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73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>
                <a:latin typeface="Oswald"/>
                <a:ea typeface="Oswald"/>
                <a:cs typeface="Oswald"/>
                <a:sym typeface="Oswald"/>
              </a:rPr>
              <a:t>Edwin the Duck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63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" sz="1800" b="0">
                <a:latin typeface="Oswald"/>
                <a:ea typeface="Oswald"/>
                <a:cs typeface="Oswald"/>
                <a:sym typeface="Oswald"/>
              </a:rPr>
              <a:t>Henry Compernolle, Andy Lu, Mark Massimino, Grant Panko, Alaina Randolph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642950" y="517150"/>
            <a:ext cx="3093300" cy="39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*Edwin Lullaby Playing*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/>
              <a:t>						s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4000" y="1403850"/>
            <a:ext cx="3862800" cy="21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7200" y="1403850"/>
            <a:ext cx="2146800" cy="21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2259800" y="1327650"/>
            <a:ext cx="1261500" cy="47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>
                <a:solidFill>
                  <a:srgbClr val="FF0000"/>
                </a:solidFill>
              </a:rPr>
              <a:t>E</a:t>
            </a:r>
            <a:r>
              <a:rPr lang="en" sz="2400" b="1">
                <a:solidFill>
                  <a:srgbClr val="FFFF00"/>
                </a:solidFill>
              </a:rPr>
              <a:t>D</a:t>
            </a:r>
            <a:r>
              <a:rPr lang="en" sz="2400" b="1">
                <a:solidFill>
                  <a:schemeClr val="accent4"/>
                </a:solidFill>
              </a:rPr>
              <a:t>W</a:t>
            </a:r>
            <a:r>
              <a:rPr lang="en" sz="2400" b="1">
                <a:solidFill>
                  <a:srgbClr val="0000FF"/>
                </a:solidFill>
              </a:rPr>
              <a:t>I</a:t>
            </a:r>
            <a:r>
              <a:rPr lang="en" sz="2400" b="1">
                <a:solidFill>
                  <a:srgbClr val="9900FF"/>
                </a:solidFill>
              </a:rPr>
              <a:t>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162" y="985937"/>
            <a:ext cx="4193875" cy="31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1062" y="1051412"/>
            <a:ext cx="4193874" cy="304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“Edwin’s Always There”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9912" y="1606700"/>
            <a:ext cx="3984176" cy="265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On-screen Show (16:9)</PresentationFormat>
  <Paragraphs>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Oswald</vt:lpstr>
      <vt:lpstr>Montserrat</vt:lpstr>
      <vt:lpstr>Playfair Display</vt:lpstr>
      <vt:lpstr>pop</vt:lpstr>
      <vt:lpstr>Edwin the Duck</vt:lpstr>
      <vt:lpstr>PowerPoint Presentation</vt:lpstr>
      <vt:lpstr>      s</vt:lpstr>
      <vt:lpstr>PowerPoint Presentation</vt:lpstr>
      <vt:lpstr>“Edwin’s Always There”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Edwin the Duck</dc:title>
  <dc:creator>Grant</dc:creator>
  <cp:lastModifiedBy>Grant</cp:lastModifiedBy>
  <cp:revision>1</cp:revision>
  <dcterms:modified xsi:type="dcterms:W3CDTF">2017-04-28T23:20:21Z</dcterms:modified>
</cp:coreProperties>
</file>